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3162300"/>
            <a:ext cx="768667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5" y="1266824"/>
            <a:ext cx="118967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89" y="2679089"/>
            <a:ext cx="119157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55" y="1467216"/>
            <a:ext cx="119538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03" y="1299063"/>
            <a:ext cx="11934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9975" y="3059725"/>
            <a:ext cx="9847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7091" y="3050933"/>
            <a:ext cx="161778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6716" y="3050931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785" y="3490546"/>
            <a:ext cx="19431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253" y="4554416"/>
            <a:ext cx="2092569" cy="7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3360" y="4545623"/>
            <a:ext cx="2092569" cy="7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9460" y="4536831"/>
            <a:ext cx="2092569" cy="7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5752" y="5715000"/>
            <a:ext cx="2092569" cy="7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06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900237"/>
            <a:ext cx="119157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239" y="1978269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177" y="4545623"/>
            <a:ext cx="1074419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3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662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